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media/image5.png" ContentType="image/png"/>
  <Override PartName="/ppt/media/image4.png" ContentType="image/png"/>
  <Override PartName="/ppt/media/image3.png" ContentType="image/png"/>
  <Override PartName="/ppt/media/image6.png" ContentType="image/png"/>
  <Override PartName="/ppt/media/image1.jpeg" ContentType="image/jpeg"/>
  <Override PartName="/ppt/media/image2.jpeg" ContentType="image/jpeg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29.xml.rels" ContentType="application/vnd.openxmlformats-package.relationships+xml"/>
  <Override PartName="/ppt/slides/_rels/slide28.xml.rels" ContentType="application/vnd.openxmlformats-package.relationships+xml"/>
  <Override PartName="/ppt/slides/_rels/slide27.xml.rels" ContentType="application/vnd.openxmlformats-package.relationships+xml"/>
  <Override PartName="/ppt/slides/_rels/slide26.xml.rels" ContentType="application/vnd.openxmlformats-package.relationships+xml"/>
  <Override PartName="/ppt/slides/_rels/slide25.xml.rels" ContentType="application/vnd.openxmlformats-package.relationships+xml"/>
  <Override PartName="/ppt/slides/_rels/slide30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8D6018EF-6ACD-41D0-B30C-40839B42631A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5CF38C6-A0DB-459D-8211-473105554E39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2" name="TextShape 3"/>
          <p:cNvSpPr txBox="1"/>
          <p:nvPr/>
        </p:nvSpPr>
        <p:spPr>
          <a:xfrm>
            <a:off x="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0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ubTitle"/>
          </p:nvPr>
        </p:nvSpPr>
        <p:spPr>
          <a:xfrm>
            <a:off x="1506960" y="2404440"/>
            <a:ext cx="7766640" cy="763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1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1506960" y="2404440"/>
            <a:ext cx="7766640" cy="763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subTitle"/>
          </p:nvPr>
        </p:nvSpPr>
        <p:spPr>
          <a:xfrm>
            <a:off x="1506960" y="2404440"/>
            <a:ext cx="7766640" cy="7630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accent1">
                <a:alpha val="7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accent1">
                <a:alpha val="7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0" y="-7920"/>
            <a:ext cx="863280" cy="5697720"/>
          </a:xfrm>
          <a:custGeom>
            <a:avLst/>
            <a:gdLst/>
            <a:ahLst/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" name="Line 12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accent1">
                <a:alpha val="7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" name="Line 13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accent1">
                <a:alpha val="7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" name="PlaceHolder 2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5fcbe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Click to edit Master title style</a:t>
            </a:r>
            <a:endParaRPr b="0" lang="en-US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1" name="PlaceHolder 2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0C7C08D-37BA-4FBF-92D9-5C5DA255AF2B}" type="datetime1">
              <a:rPr b="0" lang="en-US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06/27/2018</a:t>
            </a:fld>
            <a:endParaRPr b="0" lang="en-US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" name="PlaceHolder 2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DBEA2A0-5CB6-41FC-A198-F9639B16919E}" type="slidenum">
              <a:rPr b="0" lang="en-US" sz="900" spc="-1" strike="noStrike">
                <a:solidFill>
                  <a:srgbClr val="5fcbe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&lt;number&gt;</a:t>
            </a:fld>
            <a:endParaRPr b="0" lang="en-US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Click to edit the outline text format</a:t>
            </a:r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Second Outline Level</a:t>
            </a:r>
            <a:endParaRPr b="0" lang="en-US" sz="1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Third Outline Level</a:t>
            </a:r>
            <a:endParaRPr b="0" lang="en-US" sz="12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Fourth Outline Level</a:t>
            </a:r>
            <a:endParaRPr b="0" lang="en-US" sz="12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Fifth Outline Level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Sixth Outline Level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Seventh Outline Level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accent1">
                <a:alpha val="7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2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accent1">
                <a:alpha val="7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3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4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5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6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7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8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9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0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1" name="PlaceHolder 1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5fcbe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2" name="PlaceHolder 1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Edit Master text styles</a:t>
            </a:r>
            <a:endParaRPr b="0" lang="en-US" sz="18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3" name="PlaceHolder 13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D400B8A-A225-4BE0-A317-7C6C6E2CABFE}" type="datetime1">
              <a:rPr b="0" lang="en-US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06/27/2018</a:t>
            </a:fld>
            <a:endParaRPr b="0" lang="en-US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4" name="PlaceHolder 14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5" name="PlaceHolder 15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5E29900-FA9F-4CC5-95D1-EDC0C3127A07}" type="slidenum">
              <a:rPr b="0" lang="en-US" sz="900" spc="-1" strike="noStrike">
                <a:solidFill>
                  <a:srgbClr val="5fcbe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&lt;number&gt;</a:t>
            </a:fld>
            <a:endParaRPr b="0" lang="en-US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accent1">
                <a:alpha val="7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3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accent1">
                <a:alpha val="70000"/>
              </a:schemeClr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4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5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6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7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5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8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9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0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100000"/>
            </a:avLst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1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0"/>
            </a:avLst>
          </a:prstGeom>
          <a:solidFill>
            <a:schemeClr val="accent1"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22" name="PlaceHolder 11"/>
          <p:cNvSpPr>
            <a:spLocks noGrp="1"/>
          </p:cNvSpPr>
          <p:nvPr>
            <p:ph type="title"/>
          </p:nvPr>
        </p:nvSpPr>
        <p:spPr>
          <a:xfrm>
            <a:off x="677160" y="2700720"/>
            <a:ext cx="8596440" cy="18262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5fcbe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Click to edit Master title style</a:t>
            </a:r>
            <a:endParaRPr b="0" lang="en-US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3" name="PlaceHolder 12"/>
          <p:cNvSpPr>
            <a:spLocks noGrp="1"/>
          </p:cNvSpPr>
          <p:nvPr>
            <p:ph type="body"/>
          </p:nvPr>
        </p:nvSpPr>
        <p:spPr>
          <a:xfrm>
            <a:off x="677160" y="4527360"/>
            <a:ext cx="8596440" cy="8600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Edit Master text styles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24" name="PlaceHolder 13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14CE621-882A-449E-ACC9-C3BE06371BE7}" type="datetime1">
              <a:rPr b="0" lang="en-US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06/27/2018</a:t>
            </a:fld>
            <a:endParaRPr b="0" lang="en-US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5" name="PlaceHolder 14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6" name="PlaceHolder 15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B52D935-B46A-4CFD-AB8E-257ACF5E2E89}" type="slidenum">
              <a:rPr b="0" lang="en-US" sz="900" spc="-1" strike="noStrike">
                <a:solidFill>
                  <a:srgbClr val="5fcbe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&lt;number&gt;</a:t>
            </a:fld>
            <a:endParaRPr b="0" lang="en-US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504000" y="2404440"/>
            <a:ext cx="929304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My week in JavaScript Hell</a:t>
            </a:r>
            <a:endParaRPr b="0" lang="en-US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So you don’t have to go through it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Code style - adhoc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196" name="Content Placeholder 3" descr=""/>
          <p:cNvPicPr/>
          <p:nvPr/>
        </p:nvPicPr>
        <p:blipFill>
          <a:blip r:embed="rId1"/>
          <a:stretch/>
        </p:blipFill>
        <p:spPr>
          <a:xfrm>
            <a:off x="677160" y="1331280"/>
            <a:ext cx="9985680" cy="5365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Some terrible practices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Global variables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Repeated code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Edge conditions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Improper formats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…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99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Solution : Functional JS</a:t>
            </a:r>
            <a:endParaRPr b="0" lang="en-US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Making JS more structured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Traditional web app : circa 2008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204" name="Content Placeholder 3" descr=""/>
          <p:cNvPicPr/>
          <p:nvPr/>
        </p:nvPicPr>
        <p:blipFill>
          <a:blip r:embed="rId1"/>
          <a:stretch/>
        </p:blipFill>
        <p:spPr>
          <a:xfrm>
            <a:off x="366840" y="1730160"/>
            <a:ext cx="8944200" cy="3235320"/>
          </a:xfrm>
          <a:prstGeom prst="rect">
            <a:avLst/>
          </a:prstGeom>
          <a:ln>
            <a:noFill/>
          </a:ln>
        </p:spPr>
      </p:pic>
      <p:sp>
        <p:nvSpPr>
          <p:cNvPr id="205" name="CustomShape 2"/>
          <p:cNvSpPr/>
          <p:nvPr/>
        </p:nvSpPr>
        <p:spPr>
          <a:xfrm>
            <a:off x="1208520" y="5412960"/>
            <a:ext cx="7766640" cy="408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Image source : unknown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6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New age web app : 2015+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208" name="Content Placeholder 3" descr=""/>
          <p:cNvPicPr/>
          <p:nvPr/>
        </p:nvPicPr>
        <p:blipFill>
          <a:blip r:embed="rId1"/>
          <a:stretch/>
        </p:blipFill>
        <p:spPr>
          <a:xfrm>
            <a:off x="188280" y="1380600"/>
            <a:ext cx="10121040" cy="3797280"/>
          </a:xfrm>
          <a:prstGeom prst="rect">
            <a:avLst/>
          </a:prstGeom>
          <a:ln>
            <a:noFill/>
          </a:ln>
        </p:spPr>
      </p:pic>
      <p:sp>
        <p:nvSpPr>
          <p:cNvPr id="209" name="CustomShape 2"/>
          <p:cNvSpPr/>
          <p:nvPr/>
        </p:nvSpPr>
        <p:spPr>
          <a:xfrm>
            <a:off x="1208520" y="5412960"/>
            <a:ext cx="7766640" cy="408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Image source : unknown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5fcbe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The important question : WHY??</a:t>
            </a:r>
            <a:br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12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It’s modular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It’s reusable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There’s abstraction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Data &gt;&gt; Methods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13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 shift in trends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215" name="Content Placeholder 3" descr=""/>
          <p:cNvPicPr/>
          <p:nvPr/>
        </p:nvPicPr>
        <p:blipFill>
          <a:blip r:embed="rId1"/>
          <a:stretch/>
        </p:blipFill>
        <p:spPr>
          <a:xfrm>
            <a:off x="719640" y="1205280"/>
            <a:ext cx="7490880" cy="5149800"/>
          </a:xfrm>
          <a:prstGeom prst="rect">
            <a:avLst/>
          </a:prstGeom>
          <a:ln>
            <a:noFill/>
          </a:ln>
        </p:spPr>
      </p:pic>
      <p:sp>
        <p:nvSpPr>
          <p:cNvPr id="216" name="CustomShape 2"/>
          <p:cNvSpPr/>
          <p:nvPr/>
        </p:nvSpPr>
        <p:spPr>
          <a:xfrm>
            <a:off x="816480" y="6290280"/>
            <a:ext cx="7766640" cy="408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Image source : blog.philipphauer.de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7" name="TextShape 3"/>
          <p:cNvSpPr txBox="1"/>
          <p:nvPr/>
        </p:nvSpPr>
        <p:spPr>
          <a:xfrm>
            <a:off x="602640" y="629028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To handle more stuff in the front!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19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Single Page Applications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Gifs and Animations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Faster loading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More stuff on the front end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20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 helping hand: Frameworks/Libraries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22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Decrease coding time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Built by wiser people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Adds functionality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Efficiency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+++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23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1063800" y="2423160"/>
            <a:ext cx="852732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So what’s a dev gotta do?</a:t>
            </a:r>
            <a:endParaRPr b="0" lang="en-US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We gotta tough job now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Disclaimer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172" name="Content Placeholder 3" descr=""/>
          <p:cNvPicPr/>
          <p:nvPr/>
        </p:nvPicPr>
        <p:blipFill>
          <a:blip r:embed="rId1"/>
          <a:stretch/>
        </p:blipFill>
        <p:spPr>
          <a:xfrm>
            <a:off x="2064960" y="2160720"/>
            <a:ext cx="5821920" cy="3881160"/>
          </a:xfrm>
          <a:prstGeom prst="rect">
            <a:avLst/>
          </a:prstGeom>
          <a:ln>
            <a:noFill/>
          </a:ln>
        </p:spPr>
      </p:pic>
      <p:sp>
        <p:nvSpPr>
          <p:cNvPr id="173" name="TextShape 2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Ask the WH Questions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28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What? Why? How?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What is a Progressive Web App?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How do you improve the performance of your site?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Why use CSS Grid?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29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Collect some metadata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31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Why should you select React/Angular/Vue?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What’s their best feature?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How do the improve performance?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How does it implement binding?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32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ASK People!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Your software lead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Your peers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Your mentors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Your manager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 random person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35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1"/>
          <p:cNvSpPr txBox="1"/>
          <p:nvPr/>
        </p:nvSpPr>
        <p:spPr>
          <a:xfrm>
            <a:off x="677160" y="2700720"/>
            <a:ext cx="8596440" cy="182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Do not avoid a topic!</a:t>
            </a:r>
            <a:endParaRPr b="0" lang="en-US" sz="4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37" name="TextShape 2"/>
          <p:cNvSpPr txBox="1"/>
          <p:nvPr/>
        </p:nvSpPr>
        <p:spPr>
          <a:xfrm>
            <a:off x="677160" y="4527360"/>
            <a:ext cx="8596440" cy="8600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20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It might make your life easier!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38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Own up to your failure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40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And fix it!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Ask for improvement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Follow through on it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41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Always, Always, Always: Follow up</a:t>
            </a:r>
            <a:endParaRPr b="0" lang="en-US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43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No matter what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49" dur="indefinite" restart="never" nodeType="tmRoot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Beware of the mistake avalanche!</a:t>
            </a:r>
            <a:endParaRPr b="0" lang="en-US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46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The what now?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1" dur="indefinite" restart="never" nodeType="tmRoot">
          <p:childTnLst>
            <p:seq>
              <p:cTn id="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So, in summary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49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There’s no single way to learn/ use JS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Never forget: Vanilla JS is powerful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Keep (re)freshing your basics/ knowledge 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50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3" dur="indefinite" restart="never" nodeType="tmRoot">
          <p:childTnLst>
            <p:seq>
              <p:cTn id="5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And most importantly,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52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Ask the WH questions about everything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Fail fast – Fix it – Move on!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53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5" dur="indefinite" restart="never" nodeType="tmRoot">
          <p:childTnLst>
            <p:seq>
              <p:cTn id="5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5fcbe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Q&amp;A time!</a:t>
            </a:r>
            <a:endParaRPr b="0" lang="en-US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55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Anything to ask?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7" dur="indefinite" restart="never" nodeType="tmRoot">
          <p:childTnLst>
            <p:seq>
              <p:cTn id="5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Professionally, I work at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175" name="Content Placeholder 3" descr=""/>
          <p:cNvPicPr/>
          <p:nvPr/>
        </p:nvPicPr>
        <p:blipFill>
          <a:blip r:embed="rId1"/>
          <a:stretch/>
        </p:blipFill>
        <p:spPr>
          <a:xfrm>
            <a:off x="620640" y="1507320"/>
            <a:ext cx="8225640" cy="3881160"/>
          </a:xfrm>
          <a:prstGeom prst="rect">
            <a:avLst/>
          </a:prstGeom>
          <a:ln>
            <a:noFill/>
          </a:ln>
        </p:spPr>
      </p:pic>
      <p:sp>
        <p:nvSpPr>
          <p:cNvPr id="176" name="TextShape 2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Shape 1"/>
          <p:cNvSpPr txBox="1"/>
          <p:nvPr/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5fcbef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That’s all folks!</a:t>
            </a:r>
            <a:endParaRPr b="0" lang="en-US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58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Thanks a lot! </a:t>
            </a:r>
            <a:r>
              <a:rPr b="0" lang="en-US" sz="1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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59" dur="indefinite" restart="never" nodeType="tmRoot">
          <p:childTnLst>
            <p:seq>
              <p:cTn id="6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709200" y="1642320"/>
            <a:ext cx="9348840" cy="24454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Software Engineer/ Web Developer/ Front End / JS Connoisseur/ ??</a:t>
            </a:r>
            <a:endParaRPr b="0" lang="en-US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What the hell am I doing?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709200" y="1642320"/>
            <a:ext cx="9348840" cy="24454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1 year – 2 languages – 2 frameworks – 5+ libraries -++</a:t>
            </a:r>
            <a:endParaRPr b="0" lang="en-US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AKA - What the hell am I doing?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709200" y="1642320"/>
            <a:ext cx="9348840" cy="24454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 retained NOTHING properly</a:t>
            </a:r>
            <a:endParaRPr b="0" lang="en-US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 am very confused </a:t>
            </a:r>
            <a:r>
              <a:rPr b="0" lang="en-US" sz="1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Wingdings"/>
              </a:rPr>
              <a:t>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709200" y="1642320"/>
            <a:ext cx="9348840" cy="24454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Back to Basics – Vanilla JS</a:t>
            </a:r>
            <a:endParaRPr b="0" lang="en-US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I need some answers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Hello JavaScript!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90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Open – ECMAScript 2017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De-facto standard for scripting on the web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Dynamic, weakly typed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Beginner friendly</a:t>
            </a:r>
            <a:endParaRPr b="0" lang="en-US" sz="2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91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522360" y="2404440"/>
            <a:ext cx="923688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The problem with making something too easy</a:t>
            </a:r>
            <a:endParaRPr b="0" lang="en-US" sz="5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n-US" sz="1800" spc="-1" strike="noStrike">
                <a:solidFill>
                  <a:srgbClr val="80808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Easier to build bad habits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TextShape 3"/>
          <p:cNvSpPr txBox="1"/>
          <p:nvPr/>
        </p:nvSpPr>
        <p:spPr>
          <a:xfrm>
            <a:off x="677160" y="6041520"/>
            <a:ext cx="629712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@keerthanak17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</TotalTime>
  <Application>LibreOffice/5.3.7.2.0$Linux_X86_64 LibreOffice_project/30$Build-2</Application>
  <Words>518</Words>
  <Paragraphs>133</Paragraphs>
  <Company>Baker Hughes Incorporated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2018-06-07T09:38:14Z</dcterms:created>
  <dc:creator>Krishnan, Keerthana</dc:creator>
  <dc:description/>
  <dc:language>en-US</dc:language>
  <cp:lastModifiedBy/>
  <dcterms:modified xsi:type="dcterms:W3CDTF">2018-06-27T08:19:09Z</dcterms:modified>
  <cp:revision>21</cp:revision>
  <dc:subject/>
  <dc:title>Fluent actual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Baker Hughes Incorporated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Custom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37</vt:i4>
  </property>
</Properties>
</file>